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797675" cy="9928225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956" y="-3436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22/6/2021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10698163" cy="1511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56853" y="3528814"/>
            <a:ext cx="92355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επιχείρηση…ΕΠΙΚ ΣΕΙΛΙΓΚΚ ΓΚΡΙΙΣ ΙΚΕ που εδρεύει στην περιφέρεια ΘΕΣΣΑΛΙΑΣ. εντάχθηκε στη Δράση «Ενίσχυση της Ίδρυσης και Λειτουργίας Νέων Τουριστικών Μικρομεσαίων Επιχειρήσεων» συνολικού προϋπολογισμού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689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500,6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το ΕΠΑνΕΚ και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188,4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τα Περιφερειακά Επιχειρησιακά Προγράμματα)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στην ενίσχυση της επιχειρηματικότητας  στον τομέα του Τουρισμού, μέσω της δημιουργίας νέων πολύ μικρών, μικρών και μεσαίων τουριστικών επιχειρήσεων.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376.166,00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€ εκ των οποίων η δημόσια δαπάνη ανέρχεται σε …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188.083,00..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75391" y="5401022"/>
            <a:ext cx="9217024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Μηχανήματα, εγκαταστάσεις και εξοπλισμός προστασίας περιβάλλοντος και εξοικονόμησης ενέργειας και ύδατος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Προβολή/Προώθηση - Συμμετοχή σε Εκθέσεις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Ποιοτικές Υπηρεσίες</a:t>
            </a: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232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Tina Santa S&amp;P PREMIUM Ltd</cp:lastModifiedBy>
  <cp:revision>51</cp:revision>
  <cp:lastPrinted>2019-12-05T14:31:53Z</cp:lastPrinted>
  <dcterms:created xsi:type="dcterms:W3CDTF">2018-02-13T12:16:57Z</dcterms:created>
  <dcterms:modified xsi:type="dcterms:W3CDTF">2021-06-22T05:45:15Z</dcterms:modified>
</cp:coreProperties>
</file>